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9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2.png"/><Relationship Id="rId4" Type="http://schemas.openxmlformats.org/officeDocument/2006/relationships/image" Target="../media/image89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3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2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1.png"/><Relationship Id="rId4" Type="http://schemas.openxmlformats.org/officeDocument/2006/relationships/image" Target="../media/image86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32.png"/><Relationship Id="rId8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8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30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9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7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9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9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2.png"/><Relationship Id="rId6" Type="http://schemas.openxmlformats.org/officeDocument/2006/relationships/image" Target="../media/image6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7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